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7" r:id="rId11"/>
    <p:sldId id="268" r:id="rId12"/>
    <p:sldId id="269" r:id="rId13"/>
    <p:sldId id="271" r:id="rId14"/>
    <p:sldId id="272" r:id="rId15"/>
    <p:sldId id="274" r:id="rId16"/>
    <p:sldId id="275" r:id="rId17"/>
    <p:sldId id="276" r:id="rId18"/>
    <p:sldId id="277" r:id="rId19"/>
    <p:sldId id="278" r:id="rId20"/>
  </p:sldIdLst>
  <p:sldSz cx="7199630" cy="683958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4B4"/>
    <a:srgbClr val="00BFFF"/>
    <a:srgbClr val="00BFC0"/>
    <a:srgbClr val="E0A199"/>
    <a:srgbClr val="AE8673"/>
    <a:srgbClr val="00FF00"/>
    <a:srgbClr val="9D19F0"/>
    <a:srgbClr val="4169E1"/>
    <a:srgbClr val="4169A2"/>
    <a:srgbClr val="B1D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093" y="1119554"/>
            <a:ext cx="5400556" cy="238162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0093" y="3593024"/>
            <a:ext cx="5400556" cy="1651618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5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79725" indent="0" algn="ctr">
              <a:buNone/>
              <a:defRPr sz="126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95051" y="364211"/>
            <a:ext cx="6210639" cy="579729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301" y="1705459"/>
            <a:ext cx="6210639" cy="2845598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1301" y="4577978"/>
            <a:ext cx="6210639" cy="1496433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7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051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45375" y="1821056"/>
            <a:ext cx="3060315" cy="43404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364211"/>
            <a:ext cx="6210639" cy="132224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00923" y="1773987"/>
            <a:ext cx="2878391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00923" y="2658709"/>
            <a:ext cx="2878391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95422" y="1773987"/>
            <a:ext cx="2892567" cy="821850"/>
          </a:xfrm>
        </p:spPr>
        <p:txBody>
          <a:bodyPr anchor="ctr" anchorCtr="0"/>
          <a:lstStyle>
            <a:lvl1pPr marL="0" indent="0">
              <a:buNone/>
              <a:defRPr sz="2205"/>
            </a:lvl1pPr>
            <a:lvl2pPr marL="360045" indent="0">
              <a:buNone/>
              <a:defRPr sz="1890"/>
            </a:lvl2pPr>
            <a:lvl3pPr marL="720090" indent="0">
              <a:buNone/>
              <a:defRPr sz="1575"/>
            </a:lvl3pPr>
            <a:lvl4pPr marL="1080135" indent="0">
              <a:buNone/>
              <a:defRPr sz="1415"/>
            </a:lvl4pPr>
            <a:lvl5pPr marL="1440180" indent="0">
              <a:buNone/>
              <a:defRPr sz="1415"/>
            </a:lvl5pPr>
            <a:lvl6pPr marL="1800225" indent="0">
              <a:buNone/>
              <a:defRPr sz="1415"/>
            </a:lvl6pPr>
            <a:lvl7pPr marL="2160270" indent="0">
              <a:buNone/>
              <a:defRPr sz="1415"/>
            </a:lvl7pPr>
            <a:lvl8pPr marL="2520315" indent="0">
              <a:buNone/>
              <a:defRPr sz="1415"/>
            </a:lvl8pPr>
            <a:lvl9pPr marL="2879725" indent="0">
              <a:buNone/>
              <a:defRPr sz="141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95422" y="2658709"/>
            <a:ext cx="2892567" cy="3515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456056"/>
            <a:ext cx="2460105" cy="159619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061253" y="456057"/>
            <a:ext cx="3645375" cy="5390327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79725" indent="0">
              <a:buNone/>
              <a:defRPr sz="157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2052251"/>
            <a:ext cx="2460105" cy="3802050"/>
          </a:xfrm>
        </p:spPr>
        <p:txBody>
          <a:bodyPr/>
          <a:lstStyle>
            <a:lvl1pPr marL="0" indent="0">
              <a:buNone/>
              <a:defRPr sz="1575"/>
            </a:lvl1pPr>
            <a:lvl2pPr marL="360045" indent="0">
              <a:buNone/>
              <a:defRPr sz="1415"/>
            </a:lvl2pPr>
            <a:lvl3pPr marL="720090" indent="0">
              <a:buNone/>
              <a:defRPr sz="1260"/>
            </a:lvl3pPr>
            <a:lvl4pPr marL="1080135" indent="0">
              <a:buNone/>
              <a:defRPr sz="1100"/>
            </a:lvl4pPr>
            <a:lvl5pPr marL="1440180" indent="0">
              <a:buNone/>
              <a:defRPr sz="1100"/>
            </a:lvl5pPr>
            <a:lvl6pPr marL="1800225" indent="0">
              <a:buNone/>
              <a:defRPr sz="1100"/>
            </a:lvl6pPr>
            <a:lvl7pPr marL="2160270" indent="0">
              <a:buNone/>
              <a:defRPr sz="1100"/>
            </a:lvl7pPr>
            <a:lvl8pPr marL="2520315" indent="0">
              <a:buNone/>
              <a:defRPr sz="1100"/>
            </a:lvl8pPr>
            <a:lvl9pPr marL="2879725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153030" y="364211"/>
            <a:ext cx="1552660" cy="579729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051" y="364211"/>
            <a:ext cx="4567970" cy="579729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051" y="364211"/>
            <a:ext cx="6210639" cy="1322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051" y="1821056"/>
            <a:ext cx="6210639" cy="4340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95051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85245" y="6340443"/>
            <a:ext cx="2430250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85523" y="6340443"/>
            <a:ext cx="1620167" cy="364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705" indent="-179705" algn="l" defTabSz="720090" rtl="0" eaLnBrk="1" latinLnBrk="0" hangingPunct="1">
        <a:lnSpc>
          <a:spcPct val="90000"/>
        </a:lnSpc>
        <a:spcBef>
          <a:spcPts val="785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4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61988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97993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33997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70002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306006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28797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1"/>
          <p:cNvPicPr>
            <a:picLocks noChangeAspect="1"/>
          </p:cNvPicPr>
          <p:nvPr/>
        </p:nvPicPr>
        <p:blipFill>
          <a:blip r:embed="rId1"/>
          <a:srcRect l="13210" t="20129" r="11280" b="23199"/>
          <a:stretch>
            <a:fillRect/>
          </a:stretch>
        </p:blipFill>
        <p:spPr>
          <a:xfrm>
            <a:off x="78740" y="0"/>
            <a:ext cx="7041515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04465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48230" y="36449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4221480" y="325755"/>
            <a:ext cx="1258570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65245" y="36449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1"/>
          <p:cNvPicPr>
            <a:picLocks noChangeAspect="1"/>
          </p:cNvPicPr>
          <p:nvPr/>
        </p:nvPicPr>
        <p:blipFill>
          <a:blip r:embed="rId1"/>
          <a:srcRect l="10935" t="19460" r="13530" b="21747"/>
          <a:stretch>
            <a:fillRect/>
          </a:stretch>
        </p:blipFill>
        <p:spPr>
          <a:xfrm>
            <a:off x="335280" y="261620"/>
            <a:ext cx="6529705" cy="65779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0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basic-tutorial_10"/>
          <p:cNvPicPr>
            <a:picLocks noChangeAspect="1"/>
          </p:cNvPicPr>
          <p:nvPr/>
        </p:nvPicPr>
        <p:blipFill>
          <a:blip r:embed="rId1"/>
          <a:srcRect l="11951" t="19112" r="12561" b="21603"/>
          <a:stretch>
            <a:fillRect/>
          </a:stretch>
        </p:blipFill>
        <p:spPr>
          <a:xfrm>
            <a:off x="365125" y="262890"/>
            <a:ext cx="6470015" cy="65766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635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cases_and_observations"/>
          <p:cNvPicPr>
            <a:picLocks noChangeAspect="1"/>
          </p:cNvPicPr>
          <p:nvPr/>
        </p:nvPicPr>
        <p:blipFill>
          <a:blip r:embed="rId1"/>
          <a:srcRect t="3433" b="2834"/>
          <a:stretch>
            <a:fillRect/>
          </a:stretch>
        </p:blipFill>
        <p:spPr>
          <a:xfrm>
            <a:off x="0" y="0"/>
            <a:ext cx="7164705" cy="6817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3530" t="10399" r="11236" b="32393"/>
          <a:stretch>
            <a:fillRect/>
          </a:stretch>
        </p:blipFill>
        <p:spPr>
          <a:xfrm>
            <a:off x="131445" y="6350"/>
            <a:ext cx="6936740" cy="68268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3"/>
          <p:cNvPicPr>
            <a:picLocks noChangeAspect="1"/>
          </p:cNvPicPr>
          <p:nvPr/>
        </p:nvPicPr>
        <p:blipFill>
          <a:blip r:embed="rId1"/>
          <a:srcRect l="13338" t="8927" r="11241" b="34455"/>
          <a:stretch>
            <a:fillRect/>
          </a:stretch>
        </p:blipFill>
        <p:spPr>
          <a:xfrm>
            <a:off x="80010" y="0"/>
            <a:ext cx="703961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47041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17775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3" name="文本框 2"/>
          <p:cNvSpPr txBox="1"/>
          <p:nvPr/>
        </p:nvSpPr>
        <p:spPr>
          <a:xfrm>
            <a:off x="4119911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90645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4"/>
          <p:cNvPicPr>
            <a:picLocks noChangeAspect="1"/>
          </p:cNvPicPr>
          <p:nvPr/>
        </p:nvPicPr>
        <p:blipFill>
          <a:blip r:embed="rId1"/>
          <a:srcRect l="11198" t="8738" r="11432" b="32468"/>
          <a:stretch>
            <a:fillRect/>
          </a:stretch>
        </p:blipFill>
        <p:spPr>
          <a:xfrm>
            <a:off x="125095" y="6350"/>
            <a:ext cx="6948805" cy="68332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5"/>
          <p:cNvPicPr>
            <a:picLocks noChangeAspect="1"/>
          </p:cNvPicPr>
          <p:nvPr/>
        </p:nvPicPr>
        <p:blipFill>
          <a:blip r:embed="rId1"/>
          <a:srcRect l="11440" t="8981" r="12112" b="33911"/>
          <a:stretch>
            <a:fillRect/>
          </a:stretch>
        </p:blipFill>
        <p:spPr>
          <a:xfrm>
            <a:off x="65405" y="0"/>
            <a:ext cx="7068185" cy="68338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0299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9692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3" name="文本框 2"/>
          <p:cNvSpPr txBox="1"/>
          <p:nvPr/>
        </p:nvSpPr>
        <p:spPr>
          <a:xfrm>
            <a:off x="360299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9692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60299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9692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60299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9692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6"/>
          <p:cNvPicPr>
            <a:picLocks noChangeAspect="1"/>
          </p:cNvPicPr>
          <p:nvPr/>
        </p:nvPicPr>
        <p:blipFill>
          <a:blip r:embed="rId1"/>
          <a:srcRect l="11418" t="8643" r="11577" b="32335"/>
          <a:stretch>
            <a:fillRect/>
          </a:stretch>
        </p:blipFill>
        <p:spPr>
          <a:xfrm>
            <a:off x="151765" y="-635"/>
            <a:ext cx="6896100" cy="68402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17"/>
          <p:cNvPicPr>
            <a:picLocks noChangeAspect="1"/>
          </p:cNvPicPr>
          <p:nvPr/>
        </p:nvPicPr>
        <p:blipFill>
          <a:blip r:embed="rId1"/>
          <a:srcRect l="11079" t="10766" r="10332" b="31573"/>
          <a:stretch>
            <a:fillRect/>
          </a:stretch>
        </p:blipFill>
        <p:spPr>
          <a:xfrm>
            <a:off x="139065" y="262255"/>
            <a:ext cx="6922135" cy="65728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5121" t="5122" r="23533" b="2895"/>
          <a:stretch>
            <a:fillRect/>
          </a:stretch>
        </p:blipFill>
        <p:spPr>
          <a:xfrm>
            <a:off x="2626995" y="0"/>
            <a:ext cx="1945005" cy="2622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1091" t="20195" r="11439" b="22925"/>
          <a:stretch>
            <a:fillRect/>
          </a:stretch>
        </p:blipFill>
        <p:spPr>
          <a:xfrm>
            <a:off x="0" y="0"/>
            <a:ext cx="7199630" cy="6841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2"/>
          <p:cNvPicPr>
            <a:picLocks noChangeAspect="1"/>
          </p:cNvPicPr>
          <p:nvPr/>
        </p:nvPicPr>
        <p:blipFill>
          <a:blip r:embed="rId1"/>
          <a:srcRect l="11265" t="19309" r="10995" b="22181"/>
          <a:stretch>
            <a:fillRect/>
          </a:stretch>
        </p:blipFill>
        <p:spPr>
          <a:xfrm>
            <a:off x="95250" y="12700"/>
            <a:ext cx="7008495" cy="6826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4"/>
          <p:cNvPicPr>
            <a:picLocks noChangeAspect="1"/>
          </p:cNvPicPr>
          <p:nvPr/>
        </p:nvPicPr>
        <p:blipFill>
          <a:blip r:embed="rId1"/>
          <a:srcRect l="13286" t="20107" r="11404" b="22727"/>
          <a:stretch>
            <a:fillRect/>
          </a:stretch>
        </p:blipFill>
        <p:spPr>
          <a:xfrm>
            <a:off x="0" y="635"/>
            <a:ext cx="7199630" cy="6838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0637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77110" y="36957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879246" y="33049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49980" y="36957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7"/>
          <p:cNvPicPr>
            <a:picLocks noChangeAspect="1"/>
          </p:cNvPicPr>
          <p:nvPr/>
        </p:nvPicPr>
        <p:blipFill>
          <a:blip r:embed="rId1"/>
          <a:srcRect l="13746" t="19281" r="13050" b="22113"/>
          <a:stretch>
            <a:fillRect/>
          </a:stretch>
        </p:blipFill>
        <p:spPr>
          <a:xfrm>
            <a:off x="314960" y="0"/>
            <a:ext cx="6592570" cy="6831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570" y="241300"/>
            <a:ext cx="3170555" cy="2851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810125" y="284480"/>
            <a:ext cx="190500" cy="197485"/>
          </a:xfrm>
          <a:prstGeom prst="rect">
            <a:avLst/>
          </a:prstGeom>
          <a:solidFill>
            <a:srgbClr val="006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00625" y="260985"/>
            <a:ext cx="78994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000"/>
              <a:t>Imputation</a:t>
            </a:r>
            <a:endParaRPr lang="en-US" altLang="zh-CN"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6"/>
          <p:cNvPicPr>
            <a:picLocks noChangeAspect="1"/>
          </p:cNvPicPr>
          <p:nvPr/>
        </p:nvPicPr>
        <p:blipFill>
          <a:blip r:embed="rId1"/>
          <a:srcRect l="13430" t="20202" r="10830" b="23242"/>
          <a:stretch>
            <a:fillRect/>
          </a:stretch>
        </p:blipFill>
        <p:spPr>
          <a:xfrm>
            <a:off x="61595" y="0"/>
            <a:ext cx="7076440" cy="68389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721006" y="27715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91740" y="316230"/>
            <a:ext cx="229235" cy="217805"/>
          </a:xfrm>
          <a:prstGeom prst="rect">
            <a:avLst/>
          </a:prstGeom>
          <a:solidFill>
            <a:srgbClr val="0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4093876" y="277157"/>
            <a:ext cx="1437769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 result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64610" y="316230"/>
            <a:ext cx="229235" cy="217805"/>
          </a:xfrm>
          <a:prstGeom prst="rect">
            <a:avLst/>
          </a:prstGeom>
          <a:solidFill>
            <a:srgbClr val="FFB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3"/>
          <p:cNvPicPr>
            <a:picLocks noChangeAspect="1"/>
          </p:cNvPicPr>
          <p:nvPr/>
        </p:nvPicPr>
        <p:blipFill>
          <a:blip r:embed="rId1"/>
          <a:srcRect l="11511" t="19031" r="11452" b="22285"/>
          <a:stretch>
            <a:fillRect/>
          </a:stretch>
        </p:blipFill>
        <p:spPr>
          <a:xfrm>
            <a:off x="133350" y="0"/>
            <a:ext cx="6932295" cy="68345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basic-tutorial_08"/>
          <p:cNvPicPr>
            <a:picLocks noChangeAspect="1"/>
          </p:cNvPicPr>
          <p:nvPr/>
        </p:nvPicPr>
        <p:blipFill>
          <a:blip r:embed="rId1"/>
          <a:srcRect l="11558" t="19934" r="13113" b="22889"/>
          <a:stretch>
            <a:fillRect/>
          </a:stretch>
        </p:blipFill>
        <p:spPr>
          <a:xfrm>
            <a:off x="118745" y="0"/>
            <a:ext cx="6962140" cy="6839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9537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8930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59537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8930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59537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930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59537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8930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basic-tutorial_09"/>
          <p:cNvPicPr>
            <a:picLocks noChangeAspect="1"/>
          </p:cNvPicPr>
          <p:nvPr/>
        </p:nvPicPr>
        <p:blipFill>
          <a:blip r:embed="rId1"/>
          <a:srcRect l="11561" t="19824" r="13124" b="22859"/>
          <a:stretch>
            <a:fillRect/>
          </a:stretch>
        </p:blipFill>
        <p:spPr>
          <a:xfrm>
            <a:off x="76200" y="0"/>
            <a:ext cx="6944995" cy="6840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02990" y="314960"/>
            <a:ext cx="152590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REACT group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96920" y="358775"/>
            <a:ext cx="229235" cy="2076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4" name="文本框 3"/>
          <p:cNvSpPr txBox="1"/>
          <p:nvPr/>
        </p:nvSpPr>
        <p:spPr>
          <a:xfrm>
            <a:off x="3602990" y="61087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ONS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96920" y="654685"/>
            <a:ext cx="229235" cy="2076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8" name="文本框 7"/>
          <p:cNvSpPr txBox="1"/>
          <p:nvPr/>
        </p:nvSpPr>
        <p:spPr>
          <a:xfrm>
            <a:off x="3602990" y="906780"/>
            <a:ext cx="99631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Oxford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96920" y="950595"/>
            <a:ext cx="229235" cy="207645"/>
          </a:xfrm>
          <a:prstGeom prst="rect">
            <a:avLst/>
          </a:prstGeom>
          <a:solidFill>
            <a:srgbClr val="9D19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  <p:sp>
        <p:nvSpPr>
          <p:cNvPr id="10" name="文本框 9"/>
          <p:cNvSpPr txBox="1"/>
          <p:nvPr/>
        </p:nvSpPr>
        <p:spPr>
          <a:xfrm>
            <a:off x="3602990" y="1202690"/>
            <a:ext cx="1649095" cy="29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30">
                <a:latin typeface="Times New Roman" panose="02020603050405020304" charset="0"/>
                <a:cs typeface="Times New Roman" panose="02020603050405020304" charset="0"/>
              </a:rPr>
              <a:t>Great Glasgow area</a:t>
            </a:r>
            <a:endParaRPr lang="en-US" altLang="zh-CN" sz="133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96920" y="1246505"/>
            <a:ext cx="229235" cy="20764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995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770,&quot;width&quot;:8322}"/>
</p:tagLst>
</file>

<file path=ppt/tags/tag2.xml><?xml version="1.0" encoding="utf-8"?>
<p:tagLst xmlns:p="http://schemas.openxmlformats.org/presentationml/2006/main">
  <p:tag name="KSO_WM_UNIT_PLACING_PICTURE_USER_VIEWPORT" val="{&quot;height&quot;:10770,&quot;width&quot;:832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</Words>
  <Application>WPS 演示</Application>
  <PresentationFormat>宽屏</PresentationFormat>
  <Paragraphs>42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宋体</vt:lpstr>
      <vt:lpstr>Wingdings</vt:lpstr>
      <vt:lpstr>Times New Roman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wanghanlin</dc:creator>
  <cp:lastModifiedBy>独奏</cp:lastModifiedBy>
  <cp:revision>19</cp:revision>
  <dcterms:created xsi:type="dcterms:W3CDTF">2021-08-13T12:51:00Z</dcterms:created>
  <dcterms:modified xsi:type="dcterms:W3CDTF">2021-08-22T07:53:04Z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FF2BA4F2E8CE4D3E8FF09CB2AA300D12</vt:lpwstr>
  </property>
</Properties>
</file>

<file path=docProps/thumbnail.jpeg>
</file>